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41D0B-76DE-48B0-ACF4-006F013CEF23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AEBCE-FE24-4387-A3C7-9487F59AA3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747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41D0B-76DE-48B0-ACF4-006F013CEF23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AAEBCE-FE24-4387-A3C7-9487F59AA3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929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smtClean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</a:t>
            </a:r>
            <a:br>
              <a:rPr lang="ru-RU" b="1" smtClean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smtClean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 ИСПОЛНЕНИИ БЮДЖЕТА</a:t>
            </a:r>
            <a:br>
              <a:rPr lang="ru-RU" b="1" smtClean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smtClean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ПОКАЧИ</a:t>
            </a:r>
            <a:br>
              <a:rPr lang="ru-RU" b="1" smtClean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smtClean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2022 ГОД</a:t>
            </a:r>
            <a:endParaRPr lang="ru-RU" b="1" dirty="0">
              <a:solidFill>
                <a:srgbClr val="CC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569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6704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3060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8129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460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3294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0144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9010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9231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1563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585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9949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3816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5227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2959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3440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8966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6860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6680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7163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0094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25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2314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3387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8638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135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945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4208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66150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827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82386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23529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512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0566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47424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53461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415856"/>
      </p:ext>
    </p:extLst>
  </p:cSld>
  <p:clrMapOvr>
    <a:masterClrMapping/>
  </p:clrMapOvr>
  <p:transition advClick="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51735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91574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10444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90573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86510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12650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438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54738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2657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18290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31688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0326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50162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94133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</a:t>
            </a:r>
            <a:b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ИСПОЛНЕНИИ БЮДЖЕТА</a:t>
            </a:r>
            <a:b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ПОКАЧИ</a:t>
            </a:r>
            <a:b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2022 ГОД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496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383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304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1154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1578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2</Words>
  <Application>Microsoft Office PowerPoint</Application>
  <PresentationFormat>Экран (4:3)</PresentationFormat>
  <Paragraphs>2</Paragraphs>
  <Slides>56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Тема Office</vt:lpstr>
      <vt:lpstr>ОТЧЕТ   ОБ ИСПОЛНЕНИИ БЮДЖЕТА ГОРОДА ПОКАЧИ ЗА 2022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ОТЧЕТ ОБ ИСПОЛНЕНИИ БЮДЖЕТА ГОРОДА ПОКАЧИ ЗА 2022 ГОД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  ОБ ИСПОЛНЕНИИ БЮДЖЕТА ГОРОДА ПОКАЧИ ЗА 2022 ГОД</dc:title>
  <dc:creator>Finansist-03</dc:creator>
  <cp:lastModifiedBy>Finansist-03</cp:lastModifiedBy>
  <cp:revision>3</cp:revision>
  <dcterms:created xsi:type="dcterms:W3CDTF">2023-05-18T10:40:25Z</dcterms:created>
  <dcterms:modified xsi:type="dcterms:W3CDTF">2023-05-18T13:53:36Z</dcterms:modified>
</cp:coreProperties>
</file>